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00A6-54FB-4876-AC54-A1967EEFBE5C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BC64-BA85-44FC-9069-EF4F90B2ADB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00A6-54FB-4876-AC54-A1967EEFBE5C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BC64-BA85-44FC-9069-EF4F90B2ADB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00A6-54FB-4876-AC54-A1967EEFBE5C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BC64-BA85-44FC-9069-EF4F90B2ADB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00A6-54FB-4876-AC54-A1967EEFBE5C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BC64-BA85-44FC-9069-EF4F90B2ADB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00A6-54FB-4876-AC54-A1967EEFBE5C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BC64-BA85-44FC-9069-EF4F90B2ADB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00A6-54FB-4876-AC54-A1967EEFBE5C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BC64-BA85-44FC-9069-EF4F90B2ADB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00A6-54FB-4876-AC54-A1967EEFBE5C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BC64-BA85-44FC-9069-EF4F90B2ADB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00A6-54FB-4876-AC54-A1967EEFBE5C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BC64-BA85-44FC-9069-EF4F90B2ADB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00A6-54FB-4876-AC54-A1967EEFBE5C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BC64-BA85-44FC-9069-EF4F90B2ADB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00A6-54FB-4876-AC54-A1967EEFBE5C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BC64-BA85-44FC-9069-EF4F90B2ADB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E00A6-54FB-4876-AC54-A1967EEFBE5C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4BC64-BA85-44FC-9069-EF4F90B2ADB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E00A6-54FB-4876-AC54-A1967EEFBE5C}" type="datetimeFigureOut">
              <a:rPr lang="ru-RU" smtClean="0"/>
              <a:t>14.01.2020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4BC64-BA85-44FC-9069-EF4F90B2ADB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Как хорошо уметь читать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80321_1110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180321_1118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Соревнование между командами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ЖивоеПушкинское слово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709" y="1600200"/>
            <a:ext cx="3393582" cy="4525963"/>
          </a:xfrm>
        </p:spPr>
      </p:pic>
      <p:pic>
        <p:nvPicPr>
          <p:cNvPr id="6" name="Содержимое 5" descr="Живое Пушкинское слово 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1005" y="1600200"/>
            <a:ext cx="339298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Всемирный День ребенка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Выставка « В мире прав и  обязанностей»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Игра «Что? Где? Когда?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класс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_20191120_1504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IMG_20191119_162220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Думаем над вопросом!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После победы!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1120_1440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IMG_20191120_145006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237"/>
            <a:ext cx="4038600" cy="30298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Грамоты от прокуратуры железнодорожного района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Сладкие подарки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1120_144949 (2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0191120_145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Снимает  «АРИГУС»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191120_1453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IMG_20191120_1450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u="sng" dirty="0" smtClean="0">
                <a:solidFill>
                  <a:srgbClr val="4E4D27"/>
                </a:solidFill>
                <a:latin typeface="Times New Roman" pitchFamily="18" charset="0"/>
                <a:cs typeface="Times New Roman" pitchFamily="18" charset="0"/>
              </a:rPr>
              <a:t> Русское, устное  народное творчество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Словари 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877"/>
            <a:ext cx="4038600" cy="3028609"/>
          </a:xfrm>
        </p:spPr>
      </p:pic>
      <p:pic>
        <p:nvPicPr>
          <p:cNvPr id="6" name="Содержимое 5" descr="словари 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1500174"/>
            <a:ext cx="7929618" cy="521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Вселенная в алфавитном порядке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 словарях. Выставка, беседа, презентация.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 учащимися 3-4-х классов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65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- голос ваш….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 вами до конца»</a:t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Ахматова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643050"/>
            <a:ext cx="4038600" cy="4214842"/>
          </a:xfrm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130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лет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А.А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Ахматовой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старшеклассников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Живительный свет 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Василия  Шукшина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Шукши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Книжная выставка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лет со дня рождения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старшеклассников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Посвящение в 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читайки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освящение в читай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посвящение в читайки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595" y="1600200"/>
            <a:ext cx="339380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Праздник для мамы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раздник мамы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Праздник мамы 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9049"/>
            <a:ext cx="4038600" cy="30282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День дарения книг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одари книгу 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Подари книгу 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Кто подарил?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одари книгу 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429" y="1600200"/>
            <a:ext cx="3394141" cy="4525963"/>
          </a:xfrm>
        </p:spPr>
      </p:pic>
      <p:pic>
        <p:nvPicPr>
          <p:cNvPr id="6" name="Содержимое 5" descr="Подари книгу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Живое Пушкинское слово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ыставка Живое Пушкинско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Живое Пушкинское слово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575" y="1600200"/>
            <a:ext cx="339384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«Б» и 5 «Д»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живое Пушкинское слов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Живое Пушкинское слово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Играем сказки А.С.Пушкина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Живое Пушкинское слово 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Живое Пушкинское слово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Читаем стихи,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отгадываем кросфорды по произведениям А.С.Пушкина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Живое Пушкинское слово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431" y="1600200"/>
            <a:ext cx="3394137" cy="4525963"/>
          </a:xfrm>
        </p:spPr>
      </p:pic>
      <p:pic>
        <p:nvPicPr>
          <p:cNvPr id="6" name="Содержимое 5" descr="Живое Пшкинское слово 1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79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Как хорошо уметь читать</vt:lpstr>
      <vt:lpstr>Посвящение в  читайки</vt:lpstr>
      <vt:lpstr>Праздник для мамы</vt:lpstr>
      <vt:lpstr>День дарения книг</vt:lpstr>
      <vt:lpstr>Кто подарил?</vt:lpstr>
      <vt:lpstr>Живое Пушкинское слово</vt:lpstr>
      <vt:lpstr>3 «Б» и 5 «Д»</vt:lpstr>
      <vt:lpstr>Играем сказки А.С.Пушкина</vt:lpstr>
      <vt:lpstr>Читаем стихи,  отгадываем кросфорды по произведениям А.С.Пушкина</vt:lpstr>
      <vt:lpstr>Соревнование между командами</vt:lpstr>
      <vt:lpstr>Всемирный День ребенка  Выставка « В мире прав и  обязанностей»  Игра «Что? Где? Когда?  11 класс</vt:lpstr>
      <vt:lpstr>Думаем над вопросом! После победы!</vt:lpstr>
      <vt:lpstr>Грамоты от прокуратуры железнодорожного района Сладкие подарки</vt:lpstr>
      <vt:lpstr>Снимает  «АРИГУС»</vt:lpstr>
      <vt:lpstr> Русское, устное  народное творчество</vt:lpstr>
      <vt:lpstr>Вселенная в алфавитном порядке О словарях. Выставка, беседа, презентация. С учащимися 3-4-х классов</vt:lpstr>
      <vt:lpstr> Я - голос ваш….  Я с вами до конца» </vt:lpstr>
      <vt:lpstr> Живительный свет   Василия  Шукшина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Посвящение в читайки</dc:title>
  <dc:creator>Бригада</dc:creator>
  <cp:lastModifiedBy>Бригада</cp:lastModifiedBy>
  <cp:revision>6</cp:revision>
  <dcterms:created xsi:type="dcterms:W3CDTF">2020-01-14T05:39:22Z</dcterms:created>
  <dcterms:modified xsi:type="dcterms:W3CDTF">2020-01-14T06:34:52Z</dcterms:modified>
</cp:coreProperties>
</file>