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4" r:id="rId17"/>
    <p:sldId id="271" r:id="rId18"/>
    <p:sldId id="272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E00A6-54FB-4876-AC54-A1967EEFBE5C}" type="datetimeFigureOut">
              <a:rPr lang="ru-RU" smtClean="0"/>
              <a:t>14.01.2020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4BC64-BA85-44FC-9069-EF4F90B2ADB9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E00A6-54FB-4876-AC54-A1967EEFBE5C}" type="datetimeFigureOut">
              <a:rPr lang="ru-RU" smtClean="0"/>
              <a:t>14.01.2020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4BC64-BA85-44FC-9069-EF4F90B2ADB9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E00A6-54FB-4876-AC54-A1967EEFBE5C}" type="datetimeFigureOut">
              <a:rPr lang="ru-RU" smtClean="0"/>
              <a:t>14.01.2020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4BC64-BA85-44FC-9069-EF4F90B2ADB9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E00A6-54FB-4876-AC54-A1967EEFBE5C}" type="datetimeFigureOut">
              <a:rPr lang="ru-RU" smtClean="0"/>
              <a:t>14.01.2020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4BC64-BA85-44FC-9069-EF4F90B2ADB9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E00A6-54FB-4876-AC54-A1967EEFBE5C}" type="datetimeFigureOut">
              <a:rPr lang="ru-RU" smtClean="0"/>
              <a:t>14.01.2020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4BC64-BA85-44FC-9069-EF4F90B2ADB9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E00A6-54FB-4876-AC54-A1967EEFBE5C}" type="datetimeFigureOut">
              <a:rPr lang="ru-RU" smtClean="0"/>
              <a:t>14.01.2020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4BC64-BA85-44FC-9069-EF4F90B2ADB9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E00A6-54FB-4876-AC54-A1967EEFBE5C}" type="datetimeFigureOut">
              <a:rPr lang="ru-RU" smtClean="0"/>
              <a:t>14.01.2020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4BC64-BA85-44FC-9069-EF4F90B2ADB9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E00A6-54FB-4876-AC54-A1967EEFBE5C}" type="datetimeFigureOut">
              <a:rPr lang="ru-RU" smtClean="0"/>
              <a:t>14.01.2020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4BC64-BA85-44FC-9069-EF4F90B2ADB9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E00A6-54FB-4876-AC54-A1967EEFBE5C}" type="datetimeFigureOut">
              <a:rPr lang="ru-RU" smtClean="0"/>
              <a:t>14.01.2020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4BC64-BA85-44FC-9069-EF4F90B2ADB9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E00A6-54FB-4876-AC54-A1967EEFBE5C}" type="datetimeFigureOut">
              <a:rPr lang="ru-RU" smtClean="0"/>
              <a:t>14.01.2020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4BC64-BA85-44FC-9069-EF4F90B2ADB9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E00A6-54FB-4876-AC54-A1967EEFBE5C}" type="datetimeFigureOut">
              <a:rPr lang="ru-RU" smtClean="0"/>
              <a:t>14.01.2020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4BC64-BA85-44FC-9069-EF4F90B2ADB9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7E00A6-54FB-4876-AC54-A1967EEFBE5C}" type="datetimeFigureOut">
              <a:rPr lang="ru-RU" smtClean="0"/>
              <a:t>14.01.2020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54BC64-BA85-44FC-9069-EF4F90B2ADB9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 хорошо уметь читать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IMG_20180321_111047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79264" y="1600200"/>
            <a:ext cx="3394472" cy="4525963"/>
          </a:xfrm>
        </p:spPr>
      </p:pic>
      <p:pic>
        <p:nvPicPr>
          <p:cNvPr id="6" name="Содержимое 5" descr="IMG_20180321_111849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970264" y="1600200"/>
            <a:ext cx="3394472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Посвящение в 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читайки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6" descr="посвящение в читайки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8" name="Содержимое 7" descr="посвящение в читайки 1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970595" y="1600200"/>
            <a:ext cx="3393809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Праздник для мамы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Праздник мамы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Содержимое 5" descr="Праздник мамы 1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349049"/>
            <a:ext cx="4038600" cy="302826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День дарения книг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Подари книгу 6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79264" y="1600200"/>
            <a:ext cx="3394472" cy="4525963"/>
          </a:xfrm>
        </p:spPr>
      </p:pic>
      <p:pic>
        <p:nvPicPr>
          <p:cNvPr id="6" name="Содержимое 5" descr="Подари книгу 3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970264" y="1600200"/>
            <a:ext cx="3394472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Кто подарил?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Подари книгу 5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79429" y="1600200"/>
            <a:ext cx="3394141" cy="4525963"/>
          </a:xfrm>
        </p:spPr>
      </p:pic>
      <p:pic>
        <p:nvPicPr>
          <p:cNvPr id="6" name="Содержимое 5" descr="Подари книгу2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970264" y="1600200"/>
            <a:ext cx="3394472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Живое Пушкинское слово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Выставка Живое Пушкинское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79264" y="1600200"/>
            <a:ext cx="3394472" cy="4525963"/>
          </a:xfrm>
        </p:spPr>
      </p:pic>
      <p:pic>
        <p:nvPicPr>
          <p:cNvPr id="6" name="Содержимое 5" descr="Живое Пушкинское слово5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970575" y="1600200"/>
            <a:ext cx="3393849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3 «Б» и 5 «Д»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живое Пушкинское слово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Содержимое 5" descr="Живое Пушкинское слово2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Играем сказки А.С.Пушкина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Живое Пушкинское слово 7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Содержимое 5" descr="Живое Пушкинское слово2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Читаем стихи,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отгадываем кросфорды по произведениям А.С.Пушкина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Живое Пушкинское слово3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79431" y="1600200"/>
            <a:ext cx="3394137" cy="4525963"/>
          </a:xfrm>
        </p:spPr>
      </p:pic>
      <p:pic>
        <p:nvPicPr>
          <p:cNvPr id="6" name="Содержимое 5" descr="Живое Пшкинское слово 10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Соревнование между командами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ЖивоеПушкинское слово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79709" y="1600200"/>
            <a:ext cx="3393582" cy="4525963"/>
          </a:xfrm>
        </p:spPr>
      </p:pic>
      <p:pic>
        <p:nvPicPr>
          <p:cNvPr id="6" name="Содержимое 5" descr="Живое Пушкинское слово 6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971005" y="1600200"/>
            <a:ext cx="3392989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Всемирный День ребенка </a:t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Выставка « В мире прав и  обязанностей»</a:t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Игра «Что? Где? Когда?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11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класс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6" descr="IMG_20191120_150415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8" name="Содержимое 7" descr="IMG_20191119_162220 (2)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Думаем над вопросом!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После победы!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IMG_20191120_144054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8" name="Содержимое 7" descr="IMG_20191120_145006 (2)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348237"/>
            <a:ext cx="4038600" cy="302988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Грамоты от прокуратуры железнодорожного района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Сладкие подарки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IMG_20191120_144949 (2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Содержимое 5" descr="IMG_20191120_145019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Снимает  «АРИГУС»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IMG_20191120_145305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Содержимое 5" descr="IMG_20191120_145024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u="sng" dirty="0" smtClean="0">
                <a:solidFill>
                  <a:srgbClr val="4E4D27"/>
                </a:solidFill>
                <a:latin typeface="Times New Roman" pitchFamily="18" charset="0"/>
                <a:cs typeface="Times New Roman" pitchFamily="18" charset="0"/>
              </a:rPr>
              <a:t> Русское, устное  народное творчество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Словари 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348877"/>
            <a:ext cx="4038600" cy="3028609"/>
          </a:xfrm>
        </p:spPr>
      </p:pic>
      <p:pic>
        <p:nvPicPr>
          <p:cNvPr id="6" name="Содержимое 5" descr="словари 5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970264" y="1600200"/>
            <a:ext cx="3394472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4348" y="1500174"/>
            <a:ext cx="7929618" cy="5214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Вселенная в алфавитном порядке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 словарях. Выставка, беседа, презентация.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 учащимися 3-4-х классов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6548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Я 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- голос ваш…. 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Я 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с вами до конца»</a:t>
            </a:r>
            <a:br>
              <a:rPr lang="ru-RU" sz="2700" b="1" dirty="0">
                <a:latin typeface="Times New Roman" pitchFamily="18" charset="0"/>
                <a:cs typeface="Times New Roman" pitchFamily="18" charset="0"/>
              </a:rPr>
            </a:br>
            <a:endParaRPr lang="ru-RU" sz="27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 descr="Ахматова 1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1643050"/>
            <a:ext cx="4038600" cy="4214842"/>
          </a:xfrm>
        </p:spPr>
      </p:pic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130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лет 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А.А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. Ахматовой</a:t>
            </a:r>
          </a:p>
          <a:p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старшеклассников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Живительный свет  </a:t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Василия  Шукшина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Шукшин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79264" y="1600200"/>
            <a:ext cx="3394472" cy="4525963"/>
          </a:xfrm>
        </p:spPr>
      </p:pic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Книжная выставка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90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лет со дня рождения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старшеклассников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79</Words>
  <Application>Microsoft Office PowerPoint</Application>
  <PresentationFormat>Экран (4:3)</PresentationFormat>
  <Paragraphs>29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Как хорошо уметь читать</vt:lpstr>
      <vt:lpstr>Посвящение в  читайки</vt:lpstr>
      <vt:lpstr>Праздник для мамы</vt:lpstr>
      <vt:lpstr>День дарения книг</vt:lpstr>
      <vt:lpstr>Кто подарил?</vt:lpstr>
      <vt:lpstr>Живое Пушкинское слово</vt:lpstr>
      <vt:lpstr>3 «Б» и 5 «Д»</vt:lpstr>
      <vt:lpstr>Играем сказки А.С.Пушкина</vt:lpstr>
      <vt:lpstr>Читаем стихи,  отгадываем кросфорды по произведениям А.С.Пушкина</vt:lpstr>
      <vt:lpstr>Соревнование между командами</vt:lpstr>
      <vt:lpstr>Всемирный День ребенка  Выставка « В мире прав и  обязанностей»  Игра «Что? Где? Когда?  11 класс</vt:lpstr>
      <vt:lpstr>Думаем над вопросом! После победы!</vt:lpstr>
      <vt:lpstr>Грамоты от прокуратуры железнодорожного района Сладкие подарки</vt:lpstr>
      <vt:lpstr>Снимает  «АРИГУС»</vt:lpstr>
      <vt:lpstr> Русское, устное  народное творчество</vt:lpstr>
      <vt:lpstr>Вселенная в алфавитном порядке О словарях. Выставка, беседа, презентация. С учащимися 3-4-х классов</vt:lpstr>
      <vt:lpstr> Я - голос ваш….  Я с вами до конца» </vt:lpstr>
      <vt:lpstr> Живительный свет   Василия  Шукшина 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Посвящение в читайки</dc:title>
  <dc:creator>Бригада</dc:creator>
  <cp:lastModifiedBy>Бригада</cp:lastModifiedBy>
  <cp:revision>6</cp:revision>
  <dcterms:created xsi:type="dcterms:W3CDTF">2020-01-14T05:39:22Z</dcterms:created>
  <dcterms:modified xsi:type="dcterms:W3CDTF">2020-01-14T06:34:52Z</dcterms:modified>
</cp:coreProperties>
</file>